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7.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 id="2147483723" r:id="rId5"/>
    <p:sldMasterId id="2147483746" r:id="rId6"/>
    <p:sldMasterId id="2147483771" r:id="rId7"/>
    <p:sldMasterId id="2147483773" r:id="rId8"/>
    <p:sldMasterId id="2147483776" r:id="rId9"/>
    <p:sldMasterId id="2147483777" r:id="rId10"/>
  </p:sldMasterIdLst>
  <p:notesMasterIdLst>
    <p:notesMasterId r:id="rId23"/>
  </p:notesMasterIdLst>
  <p:handoutMasterIdLst>
    <p:handoutMasterId r:id="rId24"/>
  </p:handoutMasterIdLst>
  <p:sldIdLst>
    <p:sldId id="263" r:id="rId11"/>
    <p:sldId id="264" r:id="rId12"/>
    <p:sldId id="265" r:id="rId13"/>
    <p:sldId id="266" r:id="rId14"/>
    <p:sldId id="267" r:id="rId15"/>
    <p:sldId id="268" r:id="rId16"/>
    <p:sldId id="274" r:id="rId17"/>
    <p:sldId id="269" r:id="rId18"/>
    <p:sldId id="273" r:id="rId19"/>
    <p:sldId id="270" r:id="rId20"/>
    <p:sldId id="271" r:id="rId21"/>
    <p:sldId id="27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87" d="100"/>
          <a:sy n="87" d="100"/>
        </p:scale>
        <p:origin x="1494" y="90"/>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p:cViewPr varScale="1">
        <p:scale>
          <a:sx n="83" d="100"/>
          <a:sy n="83" d="100"/>
        </p:scale>
        <p:origin x="-199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4/23/2018</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13697300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71644" y="428596"/>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643050" y="4100538"/>
            <a:ext cx="4500594"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14290" y="71406"/>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&lt;Course Name&gt;		</a:t>
            </a:r>
            <a:endParaRPr lang="en-US" dirty="0">
              <a:solidFill>
                <a:schemeClr val="tx1"/>
              </a:solidFill>
              <a:latin typeface="Arial" panose="020B0604020202020204" pitchFamily="34" charset="0"/>
              <a:cs typeface="Arial" panose="020B0604020202020204" pitchFamily="34" charset="0"/>
            </a:endParaRPr>
          </a:p>
        </p:txBody>
      </p:sp>
      <p:sp>
        <p:nvSpPr>
          <p:cNvPr id="9" name="Rectangle 14"/>
          <p:cNvSpPr>
            <a:spLocks noChangeArrowheads="1"/>
          </p:cNvSpPr>
          <p:nvPr/>
        </p:nvSpPr>
        <p:spPr bwMode="auto">
          <a:xfrm>
            <a:off x="3962793" y="8591057"/>
            <a:ext cx="2762530" cy="448235"/>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Page 0-</a:t>
            </a:r>
            <a:fld id="{BD9FB300-F9DC-4669-88F4-967ABA23CC04}" type="slidenum">
              <a:rPr lang="en-US" sz="1000" smtClean="0">
                <a:latin typeface="Arial" panose="020B0604020202020204" pitchFamily="34" charset="0"/>
                <a:cs typeface="Arial" panose="020B0604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p:txBody>
      </p:sp>
      <p:sp>
        <p:nvSpPr>
          <p:cNvPr id="10" name="Line 8"/>
          <p:cNvSpPr>
            <a:spLocks noChangeShapeType="1"/>
          </p:cNvSpPr>
          <p:nvPr/>
        </p:nvSpPr>
        <p:spPr bwMode="auto">
          <a:xfrm>
            <a:off x="1428736" y="357158"/>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461665"/>
          </a:xfrm>
          <a:prstGeom prst="rect">
            <a:avLst/>
          </a:prstGeom>
          <a:noFill/>
          <a:ln w="9525">
            <a:noFill/>
            <a:miter lim="800000"/>
            <a:headEnd/>
            <a:tailEnd/>
          </a:ln>
          <a:effectLst/>
        </p:spPr>
        <p:txBody>
          <a:bodyPr wrap="square">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p>
            <a:r>
              <a:rPr lang="en-US" dirty="0" smtClean="0"/>
              <a:t>©</a:t>
            </a:r>
            <a:r>
              <a:rPr lang="en-US" dirty="0"/>
              <a:t>2016 Capgemini. All rights reserved.</a:t>
            </a:r>
            <a:br>
              <a:rPr lang="en-US" dirty="0"/>
            </a:br>
            <a:r>
              <a:rPr lang="en-US" dirty="0"/>
              <a:t>The information contained in this document is proprietary and confidential. For Capgemini only</a:t>
            </a:r>
            <a:r>
              <a:rPr lang="en-US" dirty="0" smtClean="0"/>
              <a:t>.</a:t>
            </a:r>
            <a:endParaRPr lang="en-US" dirty="0"/>
          </a:p>
        </p:txBody>
      </p:sp>
      <p:sp>
        <p:nvSpPr>
          <p:cNvPr id="5" name="Slide Image Placeholder 4"/>
          <p:cNvSpPr>
            <a:spLocks noGrp="1" noRot="1" noChangeAspect="1"/>
          </p:cNvSpPr>
          <p:nvPr>
            <p:ph type="sldImg"/>
          </p:nvPr>
        </p:nvSpPr>
        <p:spPr>
          <a:xfrm>
            <a:off x="1571625" y="428625"/>
            <a:ext cx="4572000" cy="3429000"/>
          </a:xfrm>
        </p:spPr>
      </p:sp>
    </p:spTree>
    <p:extLst>
      <p:ext uri="{BB962C8B-B14F-4D97-AF65-F5344CB8AC3E}">
        <p14:creationId xmlns:p14="http://schemas.microsoft.com/office/powerpoint/2010/main" val="298305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909190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47613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696630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84939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19219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15700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424745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678998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87602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214656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9"/>
          <p:cNvSpPr txBox="1">
            <a:spLocks noChangeArrowheads="1"/>
          </p:cNvSpPr>
          <p:nvPr/>
        </p:nvSpPr>
        <p:spPr bwMode="auto">
          <a:xfrm>
            <a:off x="142381" y="1114893"/>
            <a:ext cx="1594663" cy="399104"/>
          </a:xfrm>
          <a:prstGeom prst="rect">
            <a:avLst/>
          </a:prstGeom>
          <a:noFill/>
          <a:ln w="9525">
            <a:noFill/>
            <a:miter lim="800000"/>
            <a:headEnd/>
            <a:tailEnd/>
          </a:ln>
          <a:effectLst/>
        </p:spPr>
        <p:txBody>
          <a:bodyPr lIns="90443" tIns="45222" rIns="90443" bIns="45222">
            <a:spAutoFit/>
          </a:bodyPr>
          <a:lstStyle/>
          <a:p>
            <a:pPr>
              <a:spcBef>
                <a:spcPct val="50000"/>
              </a:spcBef>
            </a:pPr>
            <a:r>
              <a:rPr lang="en-US" sz="1000" dirty="0" smtClean="0">
                <a:latin typeface="Arial" pitchFamily="34" charset="0"/>
                <a:cs typeface="Arial" pitchFamily="34" charset="0"/>
              </a:rPr>
              <a:t>Add instructor notes here. </a:t>
            </a:r>
            <a:endParaRPr lang="en-US" sz="100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571625" y="428625"/>
            <a:ext cx="4572000" cy="3429000"/>
          </a:xfrm>
        </p:spPr>
      </p:sp>
      <p:sp>
        <p:nvSpPr>
          <p:cNvPr id="7" name="Notes Placeholder 6"/>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02600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slideMaster" Target="../slideMasters/slideMaster7.xml"/><Relationship Id="rId1" Type="http://schemas.openxmlformats.org/officeDocument/2006/relationships/tags" Target="../tags/tag5.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4.emf"/><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7.xml"/><Relationship Id="rId4" Type="http://schemas.openxmlformats.org/officeDocument/2006/relationships/tags" Target="../tags/tag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Master" Target="../slideMasters/slideMaster7.xml"/><Relationship Id="rId1" Type="http://schemas.openxmlformats.org/officeDocument/2006/relationships/tags" Target="../tags/tag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Master" Target="../slideMasters/slideMaster7.xml"/><Relationship Id="rId1" Type="http://schemas.openxmlformats.org/officeDocument/2006/relationships/tags" Target="../tags/tag1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7.xml"/><Relationship Id="rId1" Type="http://schemas.openxmlformats.org/officeDocument/2006/relationships/tags" Target="../tags/tag1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7.xml"/><Relationship Id="rId1" Type="http://schemas.openxmlformats.org/officeDocument/2006/relationships/tags" Target="../tags/tag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38696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a:xfrm>
            <a:off x="298516" y="404664"/>
            <a:ext cx="4716015" cy="597471"/>
          </a:xfrm>
          <a:prstGeom prst="rect">
            <a:avLst/>
          </a:prstGeom>
        </p:spPr>
        <p:txBody>
          <a:body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5" name="Picture 8"/>
          <p:cNvPicPr>
            <a:picLocks noChangeAspect="1" noChangeArrowheads="1"/>
          </p:cNvPicPr>
          <p:nvPr userDrawn="1"/>
        </p:nvPicPr>
        <p:blipFill>
          <a:blip r:embed="rId3"/>
          <a:srcRect/>
          <a:stretch>
            <a:fillRect/>
          </a:stretch>
        </p:blipFill>
        <p:spPr bwMode="auto">
          <a:xfrm>
            <a:off x="7315200" y="1828800"/>
            <a:ext cx="1691640" cy="1195089"/>
          </a:xfrm>
          <a:prstGeom prst="rect">
            <a:avLst/>
          </a:prstGeom>
          <a:noFill/>
          <a:ln w="9525">
            <a:noFill/>
            <a:miter lim="800000"/>
            <a:headEnd/>
            <a:tailEnd/>
          </a:ln>
          <a:effectLst/>
        </p:spPr>
      </p:pic>
    </p:spTree>
    <p:extLst>
      <p:ext uri="{BB962C8B-B14F-4D97-AF65-F5344CB8AC3E}">
        <p14:creationId xmlns:p14="http://schemas.microsoft.com/office/powerpoint/2010/main" val="4008073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267785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957089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65155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48594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8836726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51765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51355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38243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8774654"/>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79903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421818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83717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6121760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8865002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881556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41148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859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5337409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36044685"/>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286844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9229067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627554"/>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54292484"/>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9520476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246568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2824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99730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0556776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950215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72324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074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360112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98595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8548470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728306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6177177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13484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3517035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5271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27211005"/>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0186324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498633" y="0"/>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35281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spTree>
    <p:extLst>
      <p:ext uri="{BB962C8B-B14F-4D97-AF65-F5344CB8AC3E}">
        <p14:creationId xmlns:p14="http://schemas.microsoft.com/office/powerpoint/2010/main" val="570127577"/>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40547" y="6555758"/>
            <a:ext cx="279244"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582219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40547" y="6555758"/>
            <a:ext cx="279244"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228449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163995495"/>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2"/>
          <p:cNvSpPr>
            <a:spLocks noGrp="1"/>
          </p:cNvSpPr>
          <p:nvPr>
            <p:ph idx="1"/>
            <p:custDataLst>
              <p:tags r:id="rId1"/>
            </p:custDataLst>
          </p:nvPr>
        </p:nvSpPr>
        <p:spPr>
          <a:xfrm>
            <a:off x="298516" y="1052736"/>
            <a:ext cx="6793764" cy="5085781"/>
          </a:xfrm>
        </p:spPr>
        <p:txBody>
          <a:bodyPr/>
          <a:lstStyle>
            <a:lvl1pPr>
              <a:defRPr b="0"/>
            </a:lvl1pPr>
            <a:lvl5pPr marL="1657350" indent="-285750">
              <a:buClr>
                <a:schemeClr val="tx2"/>
              </a:buClr>
              <a:buFont typeface="Wingdings" panose="05000000000000000000" pitchFamily="2" charset="2"/>
              <a:buChar char="§"/>
              <a:defRPr sz="1600"/>
            </a:lvl5pPr>
          </a:lstStyle>
          <a:p>
            <a:pPr lvl="0"/>
            <a:r>
              <a:rPr lang="en-US" noProof="0" dirty="0" smtClean="0"/>
              <a:t>Click to edit Master text styles</a:t>
            </a:r>
          </a:p>
          <a:p>
            <a:pPr lvl="3"/>
            <a:r>
              <a:rPr lang="en-US" noProof="0" dirty="0" smtClean="0"/>
              <a:t>Second level</a:t>
            </a:r>
          </a:p>
          <a:p>
            <a:pPr lvl="4"/>
            <a:r>
              <a:rPr lang="en-US" noProof="0" dirty="0" smtClean="0"/>
              <a:t>Third level</a:t>
            </a:r>
          </a:p>
          <a:p>
            <a:pPr lvl="5"/>
            <a:r>
              <a:rPr lang="en-US" noProof="0" dirty="0" smtClean="0"/>
              <a:t>Fourth level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28135128"/>
      </p:ext>
    </p:extLst>
  </p:cSld>
  <p:clrMapOvr>
    <a:masterClrMapping/>
  </p:clrMapOvr>
  <p:timing>
    <p:tnLst>
      <p:par>
        <p:cTn id="1" dur="indefinite" restart="never" nodeType="tmRoot"/>
      </p:par>
    </p:tnLst>
  </p:timing>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3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p:custDataLst>
              <p:tags r:id="rId4"/>
            </p:custDataLst>
          </p:nvPr>
        </p:nvSpPr>
        <p:spPr>
          <a:xfrm>
            <a:off x="298516" y="1124744"/>
            <a:ext cx="8845484" cy="5013773"/>
          </a:xfrm>
        </p:spPr>
        <p:txBody>
          <a:bodyPr/>
          <a:lstStyle>
            <a:lvl1pPr>
              <a:defRPr b="0"/>
            </a:lvl1pPr>
            <a:lvl5pPr marL="1657350" indent="-285750">
              <a:buClr>
                <a:schemeClr val="tx2"/>
              </a:buClr>
              <a:buFont typeface="Wingdings" panose="05000000000000000000" pitchFamily="2" charset="2"/>
              <a:buChar char="§"/>
              <a:defRPr/>
            </a:lvl5pPr>
          </a:lstStyle>
          <a:p>
            <a:pPr lvl="0"/>
            <a:r>
              <a:rPr lang="en-US" noProof="0" dirty="0" smtClean="0"/>
              <a:t>Click to edit Master text styles</a:t>
            </a:r>
          </a:p>
          <a:p>
            <a:pPr lvl="3"/>
            <a:r>
              <a:rPr lang="en-US" noProof="0" dirty="0" smtClean="0"/>
              <a:t>Second level</a:t>
            </a:r>
          </a:p>
          <a:p>
            <a:pPr lvl="4"/>
            <a:r>
              <a:rPr lang="en-US" noProof="0" dirty="0" smtClean="0"/>
              <a:t>Third level</a:t>
            </a:r>
          </a:p>
          <a:p>
            <a:pPr lvl="5"/>
            <a:r>
              <a:rPr lang="en-US" noProof="0" dirty="0" smtClean="0"/>
              <a:t>Fourth level</a:t>
            </a:r>
          </a:p>
          <a:p>
            <a:pPr lvl="6"/>
            <a:r>
              <a:rPr lang="en-US" noProof="0" dirty="0" smtClean="0"/>
              <a:t>Fifth level</a:t>
            </a:r>
          </a:p>
        </p:txBody>
      </p:sp>
    </p:spTree>
    <p:extLst>
      <p:ext uri="{BB962C8B-B14F-4D97-AF65-F5344CB8AC3E}">
        <p14:creationId xmlns:p14="http://schemas.microsoft.com/office/powerpoint/2010/main" val="411782445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custDataLst>
              <p:tags r:id="rId1"/>
            </p:custDataLst>
          </p:nvPr>
        </p:nvSpPr>
        <p:spPr>
          <a:xfrm>
            <a:off x="298517" y="1494766"/>
            <a:ext cx="6649748" cy="4643751"/>
          </a:xfrm>
        </p:spPr>
        <p:txBody>
          <a:bodyPr/>
          <a:lstStyle>
            <a:lvl1pPr>
              <a:defRPr b="0"/>
            </a:lvl1pPr>
            <a:lvl4pPr>
              <a:defRPr/>
            </a:lvl4pPr>
            <a:lvl5pPr marL="1657350" indent="-285750">
              <a:buClr>
                <a:schemeClr val="tx2"/>
              </a:buClr>
              <a:buFont typeface="Wingdings" panose="05000000000000000000" pitchFamily="2" charset="2"/>
              <a:buChar char="§"/>
              <a:defRPr/>
            </a:lvl5pPr>
          </a:lstStyle>
          <a:p>
            <a:pPr lvl="0"/>
            <a:r>
              <a:rPr lang="en-US" noProof="0" dirty="0" smtClean="0"/>
              <a:t>Click to edit Master text styles</a:t>
            </a:r>
          </a:p>
          <a:p>
            <a:pPr lvl="3"/>
            <a:r>
              <a:rPr lang="en-US" noProof="0" dirty="0" smtClean="0"/>
              <a:t>Second level</a:t>
            </a:r>
          </a:p>
          <a:p>
            <a:pPr lvl="4"/>
            <a:r>
              <a:rPr lang="en-US" noProof="0" dirty="0" smtClean="0"/>
              <a:t>Third level</a:t>
            </a:r>
          </a:p>
          <a:p>
            <a:pPr lvl="5"/>
            <a:r>
              <a:rPr lang="en-US" noProof="0" dirty="0" smtClean="0"/>
              <a:t>Fourth level</a:t>
            </a:r>
          </a:p>
          <a:p>
            <a:pPr lvl="6"/>
            <a:r>
              <a:rPr lang="en-US" noProof="0" dirty="0" smtClean="0"/>
              <a:t>Fifth level</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8190265"/>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p:custDataLst>
              <p:tags r:id="rId1"/>
            </p:custDataLst>
          </p:nvPr>
        </p:nvSpPr>
        <p:spPr>
          <a:xfrm>
            <a:off x="298517" y="1171254"/>
            <a:ext cx="6559484" cy="4967263"/>
          </a:xfrm>
        </p:spPr>
        <p:txBody>
          <a:bodyPr/>
          <a:lstStyle>
            <a:lvl1pPr>
              <a:defRPr b="0"/>
            </a:lvl1pPr>
            <a:lvl4pPr>
              <a:defRPr/>
            </a:lvl4pPr>
            <a:lvl5pPr marL="1657350" indent="-285750">
              <a:buClr>
                <a:schemeClr val="tx2"/>
              </a:buClr>
              <a:buFont typeface="Wingdings" panose="05000000000000000000" pitchFamily="2" charset="2"/>
              <a:buChar char="§"/>
              <a:defRPr sz="1600"/>
            </a:lvl5pPr>
          </a:lstStyle>
          <a:p>
            <a:pPr lvl="0"/>
            <a:r>
              <a:rPr lang="en-US" noProof="0" dirty="0" smtClean="0"/>
              <a:t>Click to edit Master text styles</a:t>
            </a:r>
          </a:p>
          <a:p>
            <a:pPr lvl="3"/>
            <a:r>
              <a:rPr lang="en-US" noProof="0" dirty="0" smtClean="0"/>
              <a:t>Second level</a:t>
            </a:r>
          </a:p>
          <a:p>
            <a:pPr lvl="4"/>
            <a:r>
              <a:rPr lang="en-US" noProof="0" dirty="0" smtClean="0"/>
              <a:t>Third level</a:t>
            </a:r>
          </a:p>
          <a:p>
            <a:pPr lvl="5"/>
            <a:r>
              <a:rPr lang="en-US" noProof="0" dirty="0" smtClean="0"/>
              <a:t>Fourth level</a:t>
            </a:r>
          </a:p>
          <a:p>
            <a:pPr lvl="6"/>
            <a:r>
              <a:rPr lang="en-US" noProof="0" dirty="0" smtClean="0"/>
              <a:t>Fifth level</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069808"/>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2"/>
          <p:cNvSpPr>
            <a:spLocks noGrp="1"/>
          </p:cNvSpPr>
          <p:nvPr>
            <p:ph idx="1"/>
            <p:custDataLst>
              <p:tags r:id="rId1"/>
            </p:custDataLst>
          </p:nvPr>
        </p:nvSpPr>
        <p:spPr>
          <a:xfrm>
            <a:off x="298516" y="1160980"/>
            <a:ext cx="6887389" cy="4977537"/>
          </a:xfrm>
        </p:spPr>
        <p:txBody>
          <a:bodyPr/>
          <a:lstStyle>
            <a:lvl1pPr>
              <a:defRPr b="0"/>
            </a:lvl1pPr>
            <a:lvl5pPr marL="1657350" indent="-285750">
              <a:buClr>
                <a:schemeClr val="tx2"/>
              </a:buClr>
              <a:buFont typeface="Wingdings" panose="05000000000000000000" pitchFamily="2" charset="2"/>
              <a:buChar char="§"/>
              <a:defRPr/>
            </a:lvl5pPr>
            <a:lvl6pPr marL="1885950" indent="-171450">
              <a:buClr>
                <a:schemeClr val="tx2"/>
              </a:buClr>
              <a:buFont typeface="Wingdings" panose="05000000000000000000" pitchFamily="2" charset="2"/>
              <a:buChar char="§"/>
              <a:defRPr/>
            </a:lvl6pPr>
          </a:lstStyle>
          <a:p>
            <a:pPr lvl="0"/>
            <a:r>
              <a:rPr lang="en-US" noProof="0" dirty="0" smtClean="0"/>
              <a:t>Click to edit Master text styles</a:t>
            </a:r>
          </a:p>
          <a:p>
            <a:pPr lvl="3"/>
            <a:r>
              <a:rPr lang="en-US" noProof="0" dirty="0" smtClean="0"/>
              <a:t>Second level</a:t>
            </a:r>
          </a:p>
          <a:p>
            <a:pPr lvl="4"/>
            <a:r>
              <a:rPr lang="en-US" noProof="0" dirty="0" smtClean="0"/>
              <a:t>Third level</a:t>
            </a:r>
          </a:p>
          <a:p>
            <a:pPr lvl="5"/>
            <a:r>
              <a:rPr lang="en-US" noProof="0" dirty="0" smtClean="0"/>
              <a:t>Fourth level</a:t>
            </a:r>
          </a:p>
          <a:p>
            <a:pPr lvl="6"/>
            <a:r>
              <a:rPr lang="en-US" noProof="0" dirty="0" smtClean="0"/>
              <a:t>Fifth level</a:t>
            </a:r>
          </a:p>
        </p:txBody>
      </p:sp>
      <p:pic>
        <p:nvPicPr>
          <p:cNvPr id="19458" name="Picture 2" descr="http://www.strategic-resume.com/wp-content/uploads/2015/08/Summary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697066"/>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Assessment">
    <p:spTree>
      <p:nvGrpSpPr>
        <p:cNvPr id="1" name=""/>
        <p:cNvGrpSpPr/>
        <p:nvPr/>
      </p:nvGrpSpPr>
      <p:grpSpPr>
        <a:xfrm>
          <a:off x="0" y="0"/>
          <a:ext cx="0" cy="0"/>
          <a:chOff x="0" y="0"/>
          <a:chExt cx="0" cy="0"/>
        </a:xfrm>
      </p:grpSpPr>
      <p:sp>
        <p:nvSpPr>
          <p:cNvPr id="2" name="Title 1"/>
          <p:cNvSpPr>
            <a:spLocks noGrp="1"/>
          </p:cNvSpPr>
          <p:nvPr>
            <p:ph type="title"/>
          </p:nvPr>
        </p:nvSpPr>
        <p:spPr>
          <a:xfrm>
            <a:off x="309802" y="418452"/>
            <a:ext cx="7056770" cy="424029"/>
          </a:xfrm>
        </p:spPr>
        <p:txBody>
          <a:bodyPr/>
          <a:lstStyle/>
          <a:p>
            <a:r>
              <a:rPr lang="en-US" smtClean="0"/>
              <a:t>Click to edit Master title style</a:t>
            </a:r>
            <a:endParaRPr lang="en-US" dirty="0"/>
          </a:p>
        </p:txBody>
      </p:sp>
      <p:sp>
        <p:nvSpPr>
          <p:cNvPr id="4" name="Content Placeholder 2"/>
          <p:cNvSpPr>
            <a:spLocks noGrp="1"/>
          </p:cNvSpPr>
          <p:nvPr>
            <p:ph idx="1"/>
            <p:custDataLst>
              <p:tags r:id="rId1"/>
            </p:custDataLst>
          </p:nvPr>
        </p:nvSpPr>
        <p:spPr>
          <a:xfrm>
            <a:off x="298516" y="1202076"/>
            <a:ext cx="6887389" cy="4936441"/>
          </a:xfrm>
        </p:spPr>
        <p:txBody>
          <a:bodyPr/>
          <a:lstStyle>
            <a:lvl1pPr>
              <a:defRPr b="0"/>
            </a:lvl1pPr>
            <a:lvl5pPr marL="1657350" indent="-285750">
              <a:buClr>
                <a:schemeClr val="tx2"/>
              </a:buClr>
              <a:buFont typeface="Wingdings" panose="05000000000000000000" pitchFamily="2" charset="2"/>
              <a:buChar char="§"/>
              <a:defRPr/>
            </a:lvl5pPr>
            <a:lvl6pPr>
              <a:buClr>
                <a:schemeClr val="tx2"/>
              </a:buClr>
              <a:defRPr/>
            </a:lvl6pPr>
          </a:lstStyle>
          <a:p>
            <a:pPr lvl="0"/>
            <a:r>
              <a:rPr lang="en-US" noProof="0" dirty="0" smtClean="0"/>
              <a:t>Click to edit Master text styles</a:t>
            </a:r>
          </a:p>
          <a:p>
            <a:pPr lvl="3"/>
            <a:r>
              <a:rPr lang="en-US" noProof="0" dirty="0" smtClean="0"/>
              <a:t>Second level</a:t>
            </a:r>
          </a:p>
          <a:p>
            <a:pPr lvl="4"/>
            <a:r>
              <a:rPr lang="en-US" noProof="0" dirty="0" smtClean="0"/>
              <a:t>Third level</a:t>
            </a:r>
          </a:p>
          <a:p>
            <a:pPr lvl="5"/>
            <a:r>
              <a:rPr lang="en-US" noProof="0" dirty="0" smtClean="0"/>
              <a:t>Fourth level</a:t>
            </a:r>
          </a:p>
          <a:p>
            <a:pPr lvl="6"/>
            <a:r>
              <a:rPr lang="en-US" noProof="0" dirty="0" smtClean="0"/>
              <a:t>Fifth level</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0880413"/>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528" y="296864"/>
            <a:ext cx="5040560" cy="46784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24744"/>
            <a:ext cx="8229600" cy="5001419"/>
          </a:xfrm>
          <a:prstGeom prst="rect">
            <a:avLst/>
          </a:prstGeom>
        </p:spPr>
        <p:txBody>
          <a:bodyPr/>
          <a:lstStyle>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4/23/2018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109822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a:xfrm>
            <a:off x="395536" y="476672"/>
            <a:ext cx="5364087" cy="432048"/>
          </a:xfrm>
          <a:prstGeom prst="rect">
            <a:avLst/>
          </a:prstGeom>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68365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298516" y="332657"/>
            <a:ext cx="5076055" cy="360040"/>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124744"/>
            <a:ext cx="7009788" cy="5013773"/>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5" name="Picture 12"/>
          <p:cNvPicPr>
            <a:picLocks noChangeAspect="1" noChangeArrowheads="1"/>
          </p:cNvPicPr>
          <p:nvPr userDrawn="1"/>
        </p:nvPicPr>
        <p:blipFill>
          <a:blip r:embed="rId3"/>
          <a:srcRect/>
          <a:stretch>
            <a:fillRect/>
          </a:stretch>
        </p:blipFill>
        <p:spPr bwMode="auto">
          <a:xfrm>
            <a:off x="7315200" y="1828801"/>
            <a:ext cx="1691640" cy="1288869"/>
          </a:xfrm>
          <a:prstGeom prst="rect">
            <a:avLst/>
          </a:prstGeom>
          <a:noFill/>
          <a:ln w="9525">
            <a:noFill/>
            <a:miter lim="800000"/>
            <a:headEnd/>
            <a:tailEnd/>
          </a:ln>
          <a:effectLst/>
        </p:spPr>
      </p:pic>
    </p:spTree>
    <p:extLst>
      <p:ext uri="{BB962C8B-B14F-4D97-AF65-F5344CB8AC3E}">
        <p14:creationId xmlns:p14="http://schemas.microsoft.com/office/powerpoint/2010/main" val="1949340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298516" y="332657"/>
            <a:ext cx="4932039" cy="504056"/>
          </a:xfrm>
          <a:prstGeom prst="rect">
            <a:avLst/>
          </a:prstGeom>
        </p:spPr>
        <p:txBody>
          <a:body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7" name="Picture 10"/>
          <p:cNvPicPr>
            <a:picLocks noChangeAspect="1" noChangeArrowheads="1"/>
          </p:cNvPicPr>
          <p:nvPr userDrawn="1"/>
        </p:nvPicPr>
        <p:blipFill>
          <a:blip r:embed="rId3"/>
          <a:srcRect/>
          <a:stretch>
            <a:fillRect/>
          </a:stretch>
        </p:blipFill>
        <p:spPr bwMode="auto">
          <a:xfrm>
            <a:off x="7315202" y="1828800"/>
            <a:ext cx="1653701" cy="1554480"/>
          </a:xfrm>
          <a:prstGeom prst="rect">
            <a:avLst/>
          </a:prstGeom>
          <a:noFill/>
          <a:ln w="9525">
            <a:noFill/>
            <a:miter lim="800000"/>
            <a:headEnd/>
            <a:tailEnd/>
          </a:ln>
          <a:effectLst/>
        </p:spPr>
      </p:pic>
    </p:spTree>
    <p:extLst>
      <p:ext uri="{BB962C8B-B14F-4D97-AF65-F5344CB8AC3E}">
        <p14:creationId xmlns:p14="http://schemas.microsoft.com/office/powerpoint/2010/main" val="122493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image" Target="../media/image4.svg"/><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1.pn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image" Target="../media/image4.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svg"/><Relationship Id="rId2" Type="http://schemas.openxmlformats.org/officeDocument/2006/relationships/theme" Target="../theme/theme4.xml"/><Relationship Id="rId1"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5" Type="http://schemas.openxmlformats.org/officeDocument/2006/relationships/image" Target="../media/image16.svg"/><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xml"/><Relationship Id="rId19" Type="http://schemas.openxmlformats.org/officeDocument/2006/relationships/image" Target="../media/image16.sv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image" Target="../media/image4.sv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image" Target="../media/image4.svg"/><Relationship Id="rId5" Type="http://schemas.openxmlformats.org/officeDocument/2006/relationships/slideLayout" Target="../slideLayouts/slideLayout56.xml"/><Relationship Id="rId4" Type="http://schemas.openxmlformats.org/officeDocument/2006/relationships/slideLayout" Target="../slideLayouts/slideLayout5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4982279" cy="418260"/>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124744"/>
            <a:ext cx="8528209" cy="4639469"/>
          </a:xfrm>
          <a:prstGeom prst="rect">
            <a:avLst/>
          </a:prstGeom>
        </p:spPr>
        <p:txBody>
          <a:bodyPr vert="horz" lIns="0" tIns="0" rIns="0" bIns="0" rtlCol="0">
            <a:normAutofit/>
          </a:bodyPr>
          <a:lstStyle/>
          <a:p>
            <a:pPr lvl="0"/>
            <a:r>
              <a:rPr lang="en-US" dirty="0" smtClean="0"/>
              <a:t>Edit </a:t>
            </a:r>
            <a:r>
              <a:rPr lang="en-US" dirty="0"/>
              <a:t>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2">
            <a:extLst>
              <a:ext uri="{96DAC541-7B7A-43D3-8B79-37D633B846F1}">
                <asvg:svgBlip xmlns="" xmlns:asvg="http://schemas.microsoft.com/office/drawing/2016/SVG/main"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8506011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92" r:id="rId5"/>
    <p:sldLayoutId id="2147483793" r:id="rId6"/>
    <p:sldLayoutId id="2147483794" r:id="rId7"/>
    <p:sldLayoutId id="2147483795" r:id="rId8"/>
    <p:sldLayoutId id="2147483796" r:id="rId9"/>
    <p:sldLayoutId id="2147483797" r:id="rId10"/>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71450"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5"/>
            <a:ext cx="4842073" cy="431898"/>
          </a:xfrm>
          <a:prstGeom prst="rect">
            <a:avLst/>
          </a:prstGeom>
        </p:spPr>
        <p:txBody>
          <a:bodyPr vert="horz" lIns="0" tIns="0" rIns="0" bIns="0" rtlCol="0" anchor="t">
            <a:normAutofit/>
          </a:bodyPr>
          <a:lstStyle/>
          <a:p>
            <a:pPr lvl="0">
              <a:lnSpc>
                <a:spcPts val="2250"/>
              </a:lnSpc>
            </a:pPr>
            <a:r>
              <a:rPr lang="en-US" dirty="0" smtClean="0"/>
              <a:t> 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052736"/>
            <a:ext cx="8528209" cy="540045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94856901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5"/>
            <a:ext cx="8010425" cy="503906"/>
          </a:xfrm>
          <a:prstGeom prst="rect">
            <a:avLst/>
          </a:prstGeom>
        </p:spPr>
        <p:txBody>
          <a:bodyPr vert="horz" lIns="0" tIns="0" rIns="0" bIns="0" rtlCol="0" anchor="t">
            <a:normAutofit/>
          </a:bodyPr>
          <a:lstStyle/>
          <a:p>
            <a:pPr lvl="0">
              <a:lnSpc>
                <a:spcPts val="2250"/>
              </a:lnSpc>
            </a:pPr>
            <a:r>
              <a:rPr lang="en-US" dirty="0"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053080"/>
            <a:ext cx="8528209" cy="540011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27318428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3831"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7663" indent="-173831"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413755"/>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066716"/>
            <a:ext cx="8528209" cy="469749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857663485"/>
      </p:ext>
    </p:extLst>
  </p:cSld>
  <p:clrMap bg1="lt1" tx1="dk1" bg2="lt2" tx2="dk2" accent1="accent1" accent2="accent2" accent3="accent3" accent4="accent4" accent5="accent5" accent6="accent6" hlink="hlink" folHlink="folHlink"/>
  <p:sldLayoutIdLst>
    <p:sldLayoutId id="2147483772" r:id="rId1"/>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71450"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9801" y="332895"/>
            <a:ext cx="8262453" cy="44794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976045"/>
            <a:ext cx="8528209" cy="5477145"/>
          </a:xfrm>
          <a:prstGeom prst="rect">
            <a:avLst/>
          </a:prstGeom>
        </p:spPr>
        <p:txBody>
          <a:bodyPr vert="horz" lIns="0" tIns="0" rIns="0" bIns="0" rtlCol="0">
            <a:normAutofit/>
          </a:bodyPr>
          <a:lstStyle/>
          <a:p>
            <a:pPr lvl="0"/>
            <a:r>
              <a:rPr lang="en-US" dirty="0" smtClean="0"/>
              <a:t>Edit </a:t>
            </a:r>
            <a:r>
              <a:rPr lang="en-US" dirty="0"/>
              <a:t>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882283205"/>
      </p:ext>
    </p:extLst>
  </p:cSld>
  <p:clrMap bg1="lt1" tx1="dk1" bg2="lt2" tx2="dk2" accent1="accent1" accent2="accent2" accent3="accent3" accent4="accent4" accent5="accent5" accent6="accent6" hlink="hlink" folHlink="folHlink"/>
  <p:sldLayoutIdLst>
    <p:sldLayoutId id="2147483774" r:id="rId1"/>
    <p:sldLayoutId id="2147483775" r:id="rId2"/>
  </p:sldLayoutIdLst>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5022"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67879"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7922" indent="-175022"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5"/>
            <a:ext cx="8262453" cy="406844"/>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140432"/>
            <a:ext cx="8528209" cy="5312758"/>
          </a:xfrm>
          <a:prstGeom prst="rect">
            <a:avLst/>
          </a:prstGeom>
        </p:spPr>
        <p:txBody>
          <a:bodyPr vert="horz" lIns="0" tIns="0" rIns="0" bIns="0" rtlCol="0">
            <a:normAutofit/>
          </a:bodyPr>
          <a:lstStyle/>
          <a:p>
            <a:pPr lvl="0"/>
            <a:r>
              <a:rPr lang="en-US" dirty="0" smtClean="0"/>
              <a:t>Edit </a:t>
            </a:r>
            <a:r>
              <a:rPr lang="en-US" dirty="0"/>
              <a:t>Master text styles</a:t>
            </a:r>
          </a:p>
          <a:p>
            <a:pPr lvl="1"/>
            <a:r>
              <a:rPr lang="en-US" dirty="0" smtClean="0"/>
              <a:t>Second level</a:t>
            </a:r>
          </a:p>
          <a:p>
            <a:pPr lvl="2"/>
            <a:r>
              <a:rPr lang="en-US" dirty="0" smtClean="0"/>
              <a:t>Third level</a:t>
            </a:r>
          </a:p>
          <a:p>
            <a:pPr lvl="3"/>
            <a:r>
              <a:rPr lang="en-US" dirty="0" smtClean="0"/>
              <a:t>Fourth </a:t>
            </a:r>
            <a:r>
              <a:rPr lang="en-US" dirty="0"/>
              <a:t>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3891751047"/>
      </p:ext>
    </p:extLst>
  </p:cSld>
  <p:clrMap bg1="lt1" tx1="dk1" bg2="lt2" tx2="dk2" accent1="accent1" accent2="accent2" accent3="accent3" accent4="accent4" accent5="accent5" accent6="accent6" hlink="hlink" folHlink="folHlink"/>
  <p:txStyles>
    <p:titleStyle>
      <a:lvl1pPr algn="l" defTabSz="6858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0" indent="0" algn="l" defTabSz="685800" rtl="0" eaLnBrk="1" latinLnBrk="0" hangingPunct="1">
        <a:lnSpc>
          <a:spcPct val="100000"/>
        </a:lnSpc>
        <a:spcBef>
          <a:spcPts val="0"/>
        </a:spcBef>
        <a:spcAft>
          <a:spcPts val="450"/>
        </a:spcAft>
        <a:buFont typeface="Arial" panose="020B0604020202020204" pitchFamily="34" charset="0"/>
        <a:buNone/>
        <a:defRPr sz="2000" kern="1200">
          <a:solidFill>
            <a:schemeClr val="tx1"/>
          </a:solidFill>
          <a:latin typeface="+mn-lt"/>
          <a:ea typeface="+mn-ea"/>
          <a:cs typeface="+mn-cs"/>
        </a:defRPr>
      </a:lvl1pPr>
      <a:lvl2pPr marL="173831" indent="-17145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7663" indent="-173831"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511969" indent="-164306" algn="l" defTabSz="685800" rtl="0" eaLnBrk="1" latinLnBrk="0" hangingPunct="1">
        <a:lnSpc>
          <a:spcPct val="100000"/>
        </a:lnSpc>
        <a:spcBef>
          <a:spcPts val="0"/>
        </a:spcBef>
        <a:spcAft>
          <a:spcPts val="45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424029"/>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endParaRPr lang="en-US" dirty="0" smtClean="0"/>
          </a:p>
          <a:p>
            <a:pPr lvl="0"/>
            <a:r>
              <a:rPr lang="en-US" dirty="0" smtClean="0"/>
              <a:t>Edit </a:t>
            </a:r>
            <a:r>
              <a:rPr lang="en-US" dirty="0"/>
              <a:t>Master text styles</a:t>
            </a:r>
          </a:p>
          <a:p>
            <a:pPr lvl="3"/>
            <a:r>
              <a:rPr lang="en-US" dirty="0"/>
              <a:t>Second level</a:t>
            </a:r>
          </a:p>
          <a:p>
            <a:pPr lvl="4"/>
            <a:r>
              <a:rPr lang="en-US" dirty="0"/>
              <a:t>Third level</a:t>
            </a:r>
          </a:p>
          <a:p>
            <a:pPr lvl="5"/>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9">
            <a:extLst>
              <a:ext uri="{96DAC541-7B7A-43D3-8B79-37D633B846F1}">
                <asvg:svgBlip xmlns:asvg="http://schemas.microsoft.com/office/drawing/2016/SVG/main" xmlns="" r:embed="rId11"/>
              </a:ext>
            </a:extLst>
          </a:blip>
          <a:srcRect l="81836" t="-4713" b="16530"/>
          <a:stretch/>
        </p:blipFill>
        <p:spPr>
          <a:xfrm>
            <a:off x="8660845" y="188640"/>
            <a:ext cx="318267" cy="459624"/>
          </a:xfrm>
          <a:prstGeom prst="rect">
            <a:avLst/>
          </a:prstGeom>
        </p:spPr>
      </p:pic>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9">
            <a:extLst>
              <a:ext uri="{96DAC541-7B7A-43D3-8B79-37D633B846F1}">
                <asvg:svgBlip xmlns:asvg="http://schemas.microsoft.com/office/drawing/2016/SVG/main" xmlns="" r:embed="rId12"/>
              </a:ext>
            </a:extLst>
          </a:blip>
          <a:stretch>
            <a:fillRect/>
          </a:stretch>
        </p:blipFill>
        <p:spPr>
          <a:xfrm>
            <a:off x="213524" y="6528825"/>
            <a:ext cx="1820760" cy="276878"/>
          </a:xfrm>
          <a:prstGeom prst="rect">
            <a:avLst/>
          </a:prstGeom>
        </p:spPr>
      </p:pic>
    </p:spTree>
    <p:extLst>
      <p:ext uri="{BB962C8B-B14F-4D97-AF65-F5344CB8AC3E}">
        <p14:creationId xmlns:p14="http://schemas.microsoft.com/office/powerpoint/2010/main" val="285785418"/>
      </p:ext>
    </p:extLst>
  </p:cSld>
  <p:clrMap bg1="lt1" tx1="dk1" bg2="lt2" tx2="dk2" accent1="accent1" accent2="accent2" accent3="accent3" accent4="accent4" accent5="accent5" accent6="accent6" hlink="hlink" folHlink="folHlink"/>
  <p:sldLayoutIdLst>
    <p:sldLayoutId id="2147483778" r:id="rId1"/>
    <p:sldLayoutId id="2147483780" r:id="rId2"/>
    <p:sldLayoutId id="2147483781" r:id="rId3"/>
    <p:sldLayoutId id="2147483782" r:id="rId4"/>
    <p:sldLayoutId id="2147483783" r:id="rId5"/>
    <p:sldLayoutId id="2147483784" r:id="rId6"/>
    <p:sldLayoutId id="2147483785" r:id="rId7"/>
  </p:sldLayoutIdLst>
  <p:hf sldNum="0" hdr="0" dt="0"/>
  <p:txStyles>
    <p:titleStyle>
      <a:lvl1pPr algn="l" defTabSz="685800" rtl="0" eaLnBrk="1" latinLnBrk="0" hangingPunct="1">
        <a:lnSpc>
          <a:spcPct val="90000"/>
        </a:lnSpc>
        <a:spcBef>
          <a:spcPct val="0"/>
        </a:spcBef>
        <a:buNone/>
        <a:defRPr lang="pt-PT"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685800" rtl="0" eaLnBrk="1" latinLnBrk="0" hangingPunct="1">
        <a:lnSpc>
          <a:spcPct val="100000"/>
        </a:lnSpc>
        <a:spcBef>
          <a:spcPts val="0"/>
        </a:spcBef>
        <a:spcAft>
          <a:spcPts val="450"/>
        </a:spcAft>
        <a:buClr>
          <a:schemeClr val="tx2"/>
        </a:buClr>
        <a:buFont typeface="Wingdings" panose="05000000000000000000" pitchFamily="2" charset="2"/>
        <a:buChar char="§"/>
        <a:defRPr sz="200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685800" indent="-342900" algn="l" defTabSz="685800" rtl="0" eaLnBrk="1" latinLnBrk="0" hangingPunct="1">
        <a:lnSpc>
          <a:spcPct val="100000"/>
        </a:lnSpc>
        <a:spcBef>
          <a:spcPts val="0"/>
        </a:spcBef>
        <a:spcAft>
          <a:spcPts val="450"/>
        </a:spcAft>
        <a:buClr>
          <a:schemeClr val="accent1"/>
        </a:buClr>
        <a:buFont typeface="Wingdings" panose="05000000000000000000" pitchFamily="2" charset="2"/>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10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ngularjs.org/api"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4355976" y="1484784"/>
            <a:ext cx="504056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sz="4000" b="1" dirty="0" smtClean="0">
                <a:solidFill>
                  <a:schemeClr val="bg1"/>
                </a:solidFill>
              </a:rPr>
              <a:t>Angular 2.0 </a:t>
            </a:r>
            <a:r>
              <a:rPr lang="en-US" sz="4000" b="1" dirty="0">
                <a:solidFill>
                  <a:schemeClr val="bg1"/>
                </a:solidFill>
              </a:rPr>
              <a:t>for JEE</a:t>
            </a:r>
            <a:endParaRPr lang="en-US" sz="4000" dirty="0">
              <a:solidFill>
                <a:schemeClr val="bg1"/>
              </a:solidFill>
            </a:endParaRPr>
          </a:p>
          <a:p>
            <a:pPr eaLnBrk="1" hangingPunct="1"/>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References</a:t>
            </a:r>
            <a:endParaRPr lang="en-US" sz="2400" dirty="0"/>
          </a:p>
        </p:txBody>
      </p:sp>
      <p:sp>
        <p:nvSpPr>
          <p:cNvPr id="2" name="Content Placeholder 1"/>
          <p:cNvSpPr>
            <a:spLocks noGrp="1"/>
          </p:cNvSpPr>
          <p:nvPr>
            <p:ph idx="1"/>
          </p:nvPr>
        </p:nvSpPr>
        <p:spPr/>
        <p:txBody>
          <a:bodyPr/>
          <a:lstStyle/>
          <a:p>
            <a:r>
              <a:rPr lang="en-US" dirty="0"/>
              <a:t>https://docs.angularjs.org/guide</a:t>
            </a:r>
          </a:p>
          <a:p>
            <a:r>
              <a:rPr lang="en-US" dirty="0">
                <a:hlinkClick r:id="rId3"/>
              </a:rPr>
              <a:t>https://</a:t>
            </a:r>
            <a:r>
              <a:rPr lang="en-US" dirty="0" smtClean="0">
                <a:hlinkClick r:id="rId3"/>
              </a:rPr>
              <a:t>docs.angularjs.org/api</a:t>
            </a:r>
            <a:endParaRPr lang="en-US"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Next Step Courses (if applicable)</a:t>
            </a:r>
            <a:endParaRPr lang="en-US" sz="2400" dirty="0"/>
          </a:p>
        </p:txBody>
      </p:sp>
      <p:sp>
        <p:nvSpPr>
          <p:cNvPr id="2" name="Content Placeholder 1"/>
          <p:cNvSpPr>
            <a:spLocks noGrp="1"/>
          </p:cNvSpPr>
          <p:nvPr>
            <p:ph idx="1"/>
          </p:nvPr>
        </p:nvSpPr>
        <p:spPr/>
        <p:txBody>
          <a:bodyPr/>
          <a:lstStyle/>
          <a:p>
            <a:r>
              <a:rPr lang="en-US" dirty="0">
                <a:solidFill>
                  <a:schemeClr val="tx1"/>
                </a:solidFill>
              </a:rPr>
              <a:t>Creating Web application using MEAN (MongoDB, </a:t>
            </a:r>
            <a:r>
              <a:rPr lang="en-US" dirty="0" err="1">
                <a:solidFill>
                  <a:schemeClr val="tx1"/>
                </a:solidFill>
              </a:rPr>
              <a:t>ExpressJS</a:t>
            </a:r>
            <a:r>
              <a:rPr lang="en-US" dirty="0">
                <a:solidFill>
                  <a:schemeClr val="tx1"/>
                </a:solidFill>
              </a:rPr>
              <a:t>, </a:t>
            </a:r>
            <a:r>
              <a:rPr lang="en-US" dirty="0" smtClean="0">
                <a:solidFill>
                  <a:schemeClr val="tx1"/>
                </a:solidFill>
              </a:rPr>
              <a:t>Angular, </a:t>
            </a:r>
            <a:r>
              <a:rPr lang="en-US" dirty="0" err="1">
                <a:solidFill>
                  <a:schemeClr val="tx1"/>
                </a:solidFill>
              </a:rPr>
              <a:t>NodeJS</a:t>
            </a:r>
            <a:r>
              <a:rPr lang="en-US" dirty="0">
                <a:solidFill>
                  <a:schemeClr val="tx1"/>
                </a:solidFill>
              </a:rPr>
              <a:t>) Stack</a:t>
            </a:r>
          </a:p>
          <a:p>
            <a:pPr marL="0" indent="0">
              <a:buNone/>
            </a:pPr>
            <a:r>
              <a:rPr lang="en-US" dirty="0" smtClean="0"/>
              <a:t>.</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Other Parallel Technology Areas</a:t>
            </a:r>
            <a:endParaRPr lang="en-US" sz="2400" dirty="0"/>
          </a:p>
        </p:txBody>
      </p:sp>
      <p:sp>
        <p:nvSpPr>
          <p:cNvPr id="2" name="Content Placeholder 1"/>
          <p:cNvSpPr>
            <a:spLocks noGrp="1"/>
          </p:cNvSpPr>
          <p:nvPr>
            <p:ph idx="1"/>
          </p:nvPr>
        </p:nvSpPr>
        <p:spPr/>
        <p:txBody>
          <a:bodyPr/>
          <a:lstStyle/>
          <a:p>
            <a:r>
              <a:rPr lang="en-US" dirty="0" err="1" smtClean="0"/>
              <a:t>BackBone</a:t>
            </a:r>
            <a:r>
              <a:rPr lang="en-US" dirty="0" smtClean="0"/>
              <a:t> </a:t>
            </a:r>
            <a:r>
              <a:rPr lang="en-US" dirty="0" err="1" smtClean="0"/>
              <a:t>Js</a:t>
            </a:r>
            <a:endParaRPr lang="en-US" dirty="0" smtClean="0"/>
          </a:p>
          <a:p>
            <a:r>
              <a:rPr lang="en-US" dirty="0" smtClean="0"/>
              <a:t>Ember </a:t>
            </a:r>
            <a:r>
              <a:rPr lang="en-US" dirty="0" err="1" smtClean="0"/>
              <a:t>Js</a:t>
            </a:r>
            <a:endParaRPr lang="en-US" dirty="0" smtClean="0"/>
          </a:p>
          <a:p>
            <a:r>
              <a:rPr lang="en-US" dirty="0" smtClean="0"/>
              <a:t>Knockout </a:t>
            </a:r>
            <a:r>
              <a:rPr lang="en-US" dirty="0" err="1" smtClean="0"/>
              <a:t>Js</a:t>
            </a:r>
            <a:endParaRPr lang="en-US" dirty="0" smtClean="0"/>
          </a:p>
        </p:txBody>
      </p:sp>
      <p:sp>
        <p:nvSpPr>
          <p:cNvPr id="3" name="Footer Placeholder 2"/>
          <p:cNvSpPr>
            <a:spLocks noGrp="1"/>
          </p:cNvSpPr>
          <p:nvPr>
            <p:ph type="ftr" sz="quarter" idx="11"/>
          </p:nvPr>
        </p:nvSpPr>
        <p:spPr/>
        <p:txBody>
          <a:bodyPr/>
          <a:lstStyle/>
          <a:p>
            <a:r>
              <a:rPr lang="en-US" smtClean="0"/>
              <a:t>Capgemini Public</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Document History</a:t>
            </a:r>
            <a:endParaRPr lang="en-US" sz="2400" dirty="0"/>
          </a:p>
        </p:txBody>
      </p:sp>
      <p:graphicFrame>
        <p:nvGraphicFramePr>
          <p:cNvPr id="5" name="Group 53"/>
          <p:cNvGraphicFramePr>
            <a:graphicFrameLocks noGrp="1"/>
          </p:cNvGraphicFramePr>
          <p:nvPr>
            <p:ph idx="1"/>
            <p:extLst>
              <p:ext uri="{D42A27DB-BD31-4B8C-83A1-F6EECF244321}">
                <p14:modId xmlns:p14="http://schemas.microsoft.com/office/powerpoint/2010/main" val="292706333"/>
              </p:ext>
            </p:extLst>
          </p:nvPr>
        </p:nvGraphicFramePr>
        <p:xfrm>
          <a:off x="457200" y="1765176"/>
          <a:ext cx="8229600" cy="1534668"/>
        </p:xfrm>
        <a:graphic>
          <a:graphicData uri="http://schemas.openxmlformats.org/drawingml/2006/table">
            <a:tbl>
              <a:tblPr/>
              <a:tblGrid>
                <a:gridCol w="1028700"/>
                <a:gridCol w="1485900"/>
                <a:gridCol w="1752600"/>
                <a:gridCol w="1676400"/>
                <a:gridCol w="2286000"/>
              </a:tblGrid>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Date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Course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Software Version 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Developer / SME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Change Record Remarks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005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16/02/2018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100" b="1" i="0" u="none" strike="noStrike" cap="none" normalizeH="0" baseline="0" dirty="0" smtClean="0">
                          <a:ln>
                            <a:noFill/>
                          </a:ln>
                          <a:solidFill>
                            <a:schemeClr val="tx1"/>
                          </a:solidFill>
                          <a:effectLst/>
                          <a:latin typeface="+mj-lt"/>
                        </a:rPr>
                        <a:t>1.2</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100" b="1" i="0" u="none" strike="noStrike" cap="none" normalizeH="0" baseline="0" dirty="0" smtClean="0">
                          <a:ln>
                            <a:noFill/>
                          </a:ln>
                          <a:solidFill>
                            <a:schemeClr val="tx1"/>
                          </a:solidFill>
                          <a:effectLst/>
                          <a:latin typeface="+mj-lt"/>
                        </a:rPr>
                        <a:t>Rahul Vikash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1"/>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700">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100" b="1" i="0" u="none" strike="noStrike" cap="none" normalizeH="0" baseline="0" dirty="0" smtClean="0">
                        <a:ln>
                          <a:noFill/>
                        </a:ln>
                        <a:solidFill>
                          <a:schemeClr val="tx2"/>
                        </a:solidFill>
                        <a:effectLst/>
                        <a:latin typeface="+mj-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1"/>
          </p:nvPr>
        </p:nvSpPr>
        <p:spPr/>
        <p:txBody>
          <a:bodyPr/>
          <a:lstStyle/>
          <a:p>
            <a:r>
              <a:rPr lang="en-US" smtClean="0"/>
              <a:t>Capgemini Public</a:t>
            </a:r>
            <a:endParaRPr 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Course Goals and Non Goals</a:t>
            </a:r>
            <a:endParaRPr lang="en-US" sz="2400" dirty="0"/>
          </a:p>
        </p:txBody>
      </p:sp>
      <p:sp>
        <p:nvSpPr>
          <p:cNvPr id="3" name="Content Placeholder 2"/>
          <p:cNvSpPr>
            <a:spLocks noGrp="1"/>
          </p:cNvSpPr>
          <p:nvPr>
            <p:ph idx="1"/>
          </p:nvPr>
        </p:nvSpPr>
        <p:spPr/>
        <p:txBody>
          <a:bodyPr/>
          <a:lstStyle/>
          <a:p>
            <a:r>
              <a:rPr lang="en-US" dirty="0">
                <a:solidFill>
                  <a:schemeClr val="tx1"/>
                </a:solidFill>
              </a:rPr>
              <a:t>Course Goals</a:t>
            </a:r>
          </a:p>
          <a:p>
            <a:pPr lvl="1"/>
            <a:r>
              <a:rPr lang="en-US" dirty="0">
                <a:solidFill>
                  <a:schemeClr val="tx1"/>
                </a:solidFill>
              </a:rPr>
              <a:t>Learning the fundamentals of </a:t>
            </a:r>
            <a:r>
              <a:rPr lang="en-US" dirty="0" err="1">
                <a:solidFill>
                  <a:schemeClr val="tx1"/>
                </a:solidFill>
              </a:rPr>
              <a:t>AngularJS</a:t>
            </a:r>
            <a:r>
              <a:rPr lang="en-US" dirty="0">
                <a:solidFill>
                  <a:schemeClr val="tx1"/>
                </a:solidFill>
              </a:rPr>
              <a:t>.</a:t>
            </a:r>
          </a:p>
          <a:p>
            <a:pPr>
              <a:buFont typeface="Wingdings" pitchFamily="2" charset="2"/>
              <a:buChar char="Ø"/>
            </a:pPr>
            <a:endParaRPr lang="en-US" dirty="0">
              <a:solidFill>
                <a:schemeClr val="tx1"/>
              </a:solidFill>
            </a:endParaRPr>
          </a:p>
          <a:p>
            <a:r>
              <a:rPr lang="en-US" dirty="0">
                <a:solidFill>
                  <a:schemeClr val="tx1"/>
                </a:solidFill>
              </a:rPr>
              <a:t>Course Non Goals </a:t>
            </a:r>
          </a:p>
          <a:p>
            <a:pPr lvl="1">
              <a:lnSpc>
                <a:spcPct val="150000"/>
              </a:lnSpc>
            </a:pPr>
            <a:r>
              <a:rPr lang="en-US" dirty="0">
                <a:solidFill>
                  <a:schemeClr val="tx1"/>
                </a:solidFill>
              </a:rPr>
              <a:t>Comparison with other MV* frameworks like Backbone.JS, Knockout, </a:t>
            </a:r>
            <a:r>
              <a:rPr lang="en-US" dirty="0" err="1">
                <a:solidFill>
                  <a:schemeClr val="tx1"/>
                </a:solidFill>
              </a:rPr>
              <a:t>EmberJS</a:t>
            </a:r>
            <a:r>
              <a:rPr lang="en-US" dirty="0">
                <a:solidFill>
                  <a:schemeClr val="tx1"/>
                </a:solidFill>
              </a:rPr>
              <a:t>, Meteor, </a:t>
            </a:r>
            <a:r>
              <a:rPr lang="en-US" dirty="0" err="1">
                <a:solidFill>
                  <a:schemeClr val="tx1"/>
                </a:solidFill>
              </a:rPr>
              <a:t>ExtJS</a:t>
            </a:r>
            <a:endParaRPr lang="en-US" dirty="0">
              <a:solidFill>
                <a:schemeClr val="tx1"/>
              </a:solidFill>
            </a:endParaRPr>
          </a:p>
          <a:p>
            <a:pPr lvl="1">
              <a:lnSpc>
                <a:spcPct val="150000"/>
              </a:lnSpc>
            </a:pPr>
            <a:r>
              <a:rPr lang="en-US" dirty="0">
                <a:solidFill>
                  <a:schemeClr val="tx1"/>
                </a:solidFill>
              </a:rPr>
              <a:t>Writing unit tests and Integrated end to end test for Angular </a:t>
            </a:r>
            <a:r>
              <a:rPr lang="en-US" dirty="0" smtClean="0">
                <a:solidFill>
                  <a:schemeClr val="tx1"/>
                </a:solidFill>
              </a:rPr>
              <a:t>components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Pre-requisites</a:t>
            </a:r>
            <a:endParaRPr lang="en-US" sz="2400" dirty="0"/>
          </a:p>
        </p:txBody>
      </p:sp>
      <p:sp>
        <p:nvSpPr>
          <p:cNvPr id="2" name="Content Placeholder 1"/>
          <p:cNvSpPr>
            <a:spLocks noGrp="1"/>
          </p:cNvSpPr>
          <p:nvPr>
            <p:ph idx="1"/>
          </p:nvPr>
        </p:nvSpPr>
        <p:spPr/>
        <p:txBody>
          <a:bodyPr/>
          <a:lstStyle/>
          <a:p>
            <a:r>
              <a:rPr lang="en-US" dirty="0">
                <a:solidFill>
                  <a:schemeClr val="tx1"/>
                </a:solidFill>
              </a:rPr>
              <a:t>HTML, </a:t>
            </a:r>
            <a:r>
              <a:rPr lang="en-US" dirty="0" smtClean="0">
                <a:solidFill>
                  <a:schemeClr val="tx1"/>
                </a:solidFill>
              </a:rPr>
              <a:t>JavaScript-OOPS &amp; </a:t>
            </a:r>
            <a:r>
              <a:rPr lang="en-US" dirty="0">
                <a:solidFill>
                  <a:schemeClr val="tx1"/>
                </a:solidFill>
              </a:rPr>
              <a:t>jQuery Basics</a:t>
            </a:r>
          </a:p>
          <a:p>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Intended Audience</a:t>
            </a:r>
            <a:endParaRPr lang="en-US" sz="2400" dirty="0"/>
          </a:p>
        </p:txBody>
      </p:sp>
      <p:sp>
        <p:nvSpPr>
          <p:cNvPr id="2" name="Content Placeholder 1"/>
          <p:cNvSpPr>
            <a:spLocks noGrp="1"/>
          </p:cNvSpPr>
          <p:nvPr>
            <p:ph idx="1"/>
          </p:nvPr>
        </p:nvSpPr>
        <p:spPr/>
        <p:txBody>
          <a:bodyPr/>
          <a:lstStyle/>
          <a:p>
            <a:r>
              <a:rPr lang="en-US" dirty="0">
                <a:solidFill>
                  <a:schemeClr val="tx1"/>
                </a:solidFill>
              </a:rPr>
              <a:t>Web application developers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Day Wise Schedule</a:t>
            </a:r>
            <a:endParaRPr lang="en-US" sz="2400" dirty="0"/>
          </a:p>
        </p:txBody>
      </p:sp>
      <p:sp>
        <p:nvSpPr>
          <p:cNvPr id="2" name="Content Placeholder 1"/>
          <p:cNvSpPr>
            <a:spLocks noGrp="1"/>
          </p:cNvSpPr>
          <p:nvPr>
            <p:ph idx="1"/>
          </p:nvPr>
        </p:nvSpPr>
        <p:spPr/>
        <p:txBody>
          <a:bodyPr/>
          <a:lstStyle/>
          <a:p>
            <a:r>
              <a:rPr lang="en-US" dirty="0"/>
              <a:t>Day </a:t>
            </a:r>
            <a:r>
              <a:rPr lang="en-US" dirty="0" smtClean="0"/>
              <a:t>1</a:t>
            </a:r>
            <a:endParaRPr lang="en-US" dirty="0"/>
          </a:p>
          <a:p>
            <a:pPr lvl="1"/>
            <a:r>
              <a:rPr lang="en-US" sz="2000" dirty="0"/>
              <a:t>Introduction to Typescript</a:t>
            </a:r>
          </a:p>
          <a:p>
            <a:pPr lvl="1"/>
            <a:r>
              <a:rPr lang="en-US" sz="2000" dirty="0"/>
              <a:t>Introduction to Angular 2</a:t>
            </a:r>
          </a:p>
          <a:p>
            <a:pPr lvl="1"/>
            <a:r>
              <a:rPr lang="en-US" sz="2000" dirty="0" smtClean="0"/>
              <a:t>Components</a:t>
            </a:r>
            <a:endParaRPr lang="en-US" dirty="0"/>
          </a:p>
          <a:p>
            <a:pPr lvl="1"/>
            <a:r>
              <a:rPr lang="en-US" sz="2000" dirty="0"/>
              <a:t>Data Binding</a:t>
            </a:r>
          </a:p>
          <a:p>
            <a:pPr marL="174625" lvl="1" indent="0">
              <a:buNone/>
            </a:pPr>
            <a:endParaRPr lang="en-US"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Day Wise Schedule</a:t>
            </a:r>
            <a:endParaRPr lang="en-US" sz="2400" dirty="0"/>
          </a:p>
        </p:txBody>
      </p:sp>
      <p:sp>
        <p:nvSpPr>
          <p:cNvPr id="2" name="Content Placeholder 1"/>
          <p:cNvSpPr>
            <a:spLocks noGrp="1"/>
          </p:cNvSpPr>
          <p:nvPr>
            <p:ph idx="1"/>
          </p:nvPr>
        </p:nvSpPr>
        <p:spPr/>
        <p:txBody>
          <a:bodyPr/>
          <a:lstStyle/>
          <a:p>
            <a:r>
              <a:rPr lang="en-US" dirty="0"/>
              <a:t>Day </a:t>
            </a:r>
            <a:r>
              <a:rPr lang="en-US" dirty="0" smtClean="0"/>
              <a:t>2</a:t>
            </a:r>
            <a:endParaRPr lang="en-US" dirty="0"/>
          </a:p>
          <a:p>
            <a:pPr lvl="1"/>
            <a:r>
              <a:rPr lang="en-US" sz="2000" dirty="0"/>
              <a:t>Directives</a:t>
            </a:r>
          </a:p>
          <a:p>
            <a:pPr lvl="1"/>
            <a:r>
              <a:rPr lang="en-US" sz="2000" dirty="0" smtClean="0"/>
              <a:t>Working </a:t>
            </a:r>
            <a:r>
              <a:rPr lang="en-US" sz="2000" dirty="0"/>
              <a:t>with </a:t>
            </a:r>
            <a:r>
              <a:rPr lang="en-US" sz="2000" dirty="0" smtClean="0"/>
              <a:t>Forms</a:t>
            </a:r>
          </a:p>
          <a:p>
            <a:pPr lvl="1"/>
            <a:r>
              <a:rPr lang="en-US" sz="2000" dirty="0"/>
              <a:t>Service and Dependency Injection</a:t>
            </a:r>
          </a:p>
          <a:p>
            <a:pPr marL="174625" lvl="1" indent="0">
              <a:buNone/>
            </a:pPr>
            <a:endParaRPr lang="en-US" dirty="0"/>
          </a:p>
          <a:p>
            <a:pPr marL="0" indent="0">
              <a:buNone/>
            </a:pPr>
            <a:endParaRPr lang="en-US" dirty="0"/>
          </a:p>
          <a:p>
            <a:r>
              <a:rPr lang="en-US" dirty="0"/>
              <a:t>Day </a:t>
            </a:r>
            <a:r>
              <a:rPr lang="en-US" dirty="0" smtClean="0"/>
              <a:t>3</a:t>
            </a:r>
          </a:p>
          <a:p>
            <a:pPr lvl="1"/>
            <a:r>
              <a:rPr lang="en-US" sz="2000" dirty="0" smtClean="0"/>
              <a:t>HTTP Client</a:t>
            </a:r>
            <a:endParaRPr lang="en-US" dirty="0"/>
          </a:p>
          <a:p>
            <a:pPr lvl="1"/>
            <a:r>
              <a:rPr lang="en-US" sz="2000" dirty="0" smtClean="0"/>
              <a:t>Routing</a:t>
            </a:r>
            <a:endParaRPr lang="en-US" sz="2000" dirty="0"/>
          </a:p>
          <a:p>
            <a:pPr marL="174625" lvl="1" indent="0">
              <a:buNone/>
            </a:pPr>
            <a:endParaRPr lang="en-US"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911162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Table of Contents</a:t>
            </a:r>
            <a:endParaRPr lang="en-US" sz="2400" dirty="0"/>
          </a:p>
        </p:txBody>
      </p:sp>
      <p:sp>
        <p:nvSpPr>
          <p:cNvPr id="2" name="Content Placeholder 1"/>
          <p:cNvSpPr>
            <a:spLocks noGrp="1"/>
          </p:cNvSpPr>
          <p:nvPr>
            <p:ph idx="1"/>
          </p:nvPr>
        </p:nvSpPr>
        <p:spPr>
          <a:xfrm>
            <a:off x="298516" y="1268760"/>
            <a:ext cx="8712115" cy="4869757"/>
          </a:xfrm>
        </p:spPr>
        <p:txBody>
          <a:bodyPr/>
          <a:lstStyle/>
          <a:p>
            <a:pPr lvl="0"/>
            <a:r>
              <a:rPr lang="en-US" dirty="0"/>
              <a:t>Introduction to Typescript</a:t>
            </a:r>
          </a:p>
          <a:p>
            <a:pPr lvl="2"/>
            <a:r>
              <a:rPr lang="en-US" dirty="0"/>
              <a:t>Introduction to Typescript</a:t>
            </a:r>
          </a:p>
          <a:p>
            <a:pPr lvl="2"/>
            <a:r>
              <a:rPr lang="en-US" dirty="0"/>
              <a:t>JavaScript &amp; Typescript </a:t>
            </a:r>
          </a:p>
          <a:p>
            <a:pPr lvl="2"/>
            <a:r>
              <a:rPr lang="en-US" dirty="0"/>
              <a:t>The type system-Variable, Array</a:t>
            </a:r>
          </a:p>
          <a:p>
            <a:pPr lvl="2"/>
            <a:r>
              <a:rPr lang="en-US" dirty="0"/>
              <a:t>Defining class and interface</a:t>
            </a:r>
          </a:p>
          <a:p>
            <a:pPr lvl="2" fontAlgn="base"/>
            <a:r>
              <a:rPr lang="en-US" dirty="0"/>
              <a:t>Arrow Functions</a:t>
            </a:r>
          </a:p>
          <a:p>
            <a:pPr lvl="2" fontAlgn="base"/>
            <a:r>
              <a:rPr lang="en-US" dirty="0"/>
              <a:t>Template Strings</a:t>
            </a:r>
          </a:p>
          <a:p>
            <a:pPr lvl="2"/>
            <a:r>
              <a:rPr lang="en-US" dirty="0"/>
              <a:t>Defining a module</a:t>
            </a:r>
          </a:p>
          <a:p>
            <a:pPr lvl="2"/>
            <a:r>
              <a:rPr lang="en-US" dirty="0"/>
              <a:t>Importing a module</a:t>
            </a:r>
          </a:p>
          <a:p>
            <a:pPr lvl="2"/>
            <a:r>
              <a:rPr lang="en-US" dirty="0"/>
              <a:t>Generics</a:t>
            </a:r>
          </a:p>
          <a:p>
            <a:pPr marL="0" indent="0">
              <a:buNone/>
            </a:pPr>
            <a:endParaRPr lang="en-US" dirty="0"/>
          </a:p>
          <a:p>
            <a:pPr marL="0" indent="0">
              <a:buNone/>
            </a:pPr>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Table of Contents</a:t>
            </a:r>
            <a:endParaRPr lang="en-US" sz="2400" dirty="0"/>
          </a:p>
        </p:txBody>
      </p:sp>
      <p:sp>
        <p:nvSpPr>
          <p:cNvPr id="2" name="Content Placeholder 1"/>
          <p:cNvSpPr>
            <a:spLocks noGrp="1"/>
          </p:cNvSpPr>
          <p:nvPr>
            <p:ph idx="1"/>
          </p:nvPr>
        </p:nvSpPr>
        <p:spPr>
          <a:xfrm>
            <a:off x="298516" y="1268760"/>
            <a:ext cx="8712115" cy="4869757"/>
          </a:xfrm>
        </p:spPr>
        <p:txBody>
          <a:bodyPr/>
          <a:lstStyle/>
          <a:p>
            <a:pPr lvl="0"/>
            <a:r>
              <a:rPr lang="en-US" dirty="0"/>
              <a:t>Introduction to Angular 2</a:t>
            </a:r>
          </a:p>
          <a:p>
            <a:pPr lvl="3"/>
            <a:r>
              <a:rPr lang="en-US" dirty="0"/>
              <a:t>What is Angular 2?</a:t>
            </a:r>
          </a:p>
          <a:p>
            <a:pPr lvl="3"/>
            <a:r>
              <a:rPr lang="en-US" dirty="0"/>
              <a:t>Why Angular 2?</a:t>
            </a:r>
          </a:p>
          <a:p>
            <a:pPr lvl="3"/>
            <a:r>
              <a:rPr lang="en-US" dirty="0"/>
              <a:t>What is </a:t>
            </a:r>
            <a:r>
              <a:rPr lang="en-US" dirty="0" err="1"/>
              <a:t>nodeJS</a:t>
            </a:r>
            <a:r>
              <a:rPr lang="en-US" dirty="0"/>
              <a:t>?</a:t>
            </a:r>
          </a:p>
          <a:p>
            <a:pPr lvl="3"/>
            <a:r>
              <a:rPr lang="en-US" dirty="0"/>
              <a:t>Scope and Goal of Angular 2</a:t>
            </a:r>
          </a:p>
          <a:p>
            <a:pPr lvl="3"/>
            <a:r>
              <a:rPr lang="en-US" dirty="0"/>
              <a:t>Installing and using Angular 2</a:t>
            </a:r>
          </a:p>
          <a:p>
            <a:pPr lvl="3"/>
            <a:r>
              <a:rPr lang="en-US" dirty="0"/>
              <a:t>Building Blocks of an Angular 2  Application</a:t>
            </a:r>
          </a:p>
          <a:p>
            <a:pPr lvl="3" fontAlgn="base"/>
            <a:r>
              <a:rPr lang="en-US" dirty="0"/>
              <a:t>A Basic Angular 2 Application</a:t>
            </a:r>
          </a:p>
          <a:p>
            <a:pPr lvl="3" fontAlgn="base"/>
            <a:r>
              <a:rPr lang="en-US" dirty="0"/>
              <a:t>Working with Angular 2 with Eclipse </a:t>
            </a:r>
          </a:p>
          <a:p>
            <a:pPr lvl="0"/>
            <a:r>
              <a:rPr lang="en-US" dirty="0"/>
              <a:t>Components</a:t>
            </a:r>
          </a:p>
          <a:p>
            <a:pPr lvl="3"/>
            <a:r>
              <a:rPr lang="en-US" dirty="0"/>
              <a:t>What is a component?</a:t>
            </a:r>
          </a:p>
          <a:p>
            <a:pPr lvl="3"/>
            <a:r>
              <a:rPr lang="en-US" dirty="0"/>
              <a:t>Developing a simple component.</a:t>
            </a:r>
          </a:p>
          <a:p>
            <a:pPr lvl="3"/>
            <a:r>
              <a:rPr lang="en-US" dirty="0"/>
              <a:t>Templates for a component.</a:t>
            </a:r>
          </a:p>
          <a:p>
            <a:pPr lvl="3"/>
            <a:r>
              <a:rPr lang="en-US" dirty="0"/>
              <a:t>Component lifecycle</a:t>
            </a:r>
          </a:p>
          <a:p>
            <a:pPr marL="174625" lvl="1" indent="0">
              <a:buNone/>
            </a:pPr>
            <a:endParaRPr lang="en-US" dirty="0"/>
          </a:p>
          <a:p>
            <a:pPr lvl="1"/>
            <a:endParaRPr lang="en-US" dirty="0"/>
          </a:p>
          <a:p>
            <a:pPr marL="0" indent="0">
              <a:buNone/>
            </a:pPr>
            <a:endParaRPr lang="en-US" dirty="0"/>
          </a:p>
        </p:txBody>
      </p:sp>
      <p:sp>
        <p:nvSpPr>
          <p:cNvPr id="3" name="Footer Placeholder 2"/>
          <p:cNvSpPr>
            <a:spLocks noGrp="1"/>
          </p:cNvSpPr>
          <p:nvPr>
            <p:ph type="ftr" sz="quarter" idx="11"/>
          </p:nvPr>
        </p:nvSpPr>
        <p:spPr/>
        <p:txBody>
          <a:bodyPr/>
          <a:lstStyle/>
          <a:p>
            <a:r>
              <a:rPr lang="en-US" smtClean="0"/>
              <a:t>Capgemini Public</a:t>
            </a:r>
            <a:endParaRPr lang="en-US"/>
          </a:p>
        </p:txBody>
      </p:sp>
    </p:spTree>
    <p:extLst>
      <p:ext uri="{BB962C8B-B14F-4D97-AF65-F5344CB8AC3E}">
        <p14:creationId xmlns:p14="http://schemas.microsoft.com/office/powerpoint/2010/main" val="38012472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4.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7.xml><?xml version="1.0" encoding="utf-8"?>
<a:theme xmlns:a="http://schemas.openxmlformats.org/drawingml/2006/main" name="2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CC805206-9B32-4576-8949-3A9309D69F86}" vid="{BACD15C4-3CDE-49E0-B618-F38C8C25887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AE62D972F90F4BABD1137CCFB20CA1" ma:contentTypeVersion="6" ma:contentTypeDescription="Create a new document." ma:contentTypeScope="" ma:versionID="2bbef86511ba2588bc91d47363499510">
  <xsd:schema xmlns:xsd="http://www.w3.org/2001/XMLSchema" xmlns:xs="http://www.w3.org/2001/XMLSchema" xmlns:p="http://schemas.microsoft.com/office/2006/metadata/properties" xmlns:ns1="f9b258c7-9c72-463b-80f6-91d061ebb25d" xmlns:ns3="http://schemas.microsoft.com/sharepoint/v3/fields" targetNamespace="http://schemas.microsoft.com/office/2006/metadata/properties" ma:root="true" ma:fieldsID="eb827f4a88cabd8c5609f4e55a7167a7" ns1:_="" ns3:_="">
    <xsd:import namespace="f9b258c7-9c72-463b-80f6-91d061ebb25d"/>
    <xsd:import namespace="http://schemas.microsoft.com/sharepoint/v3/fields"/>
    <xsd:element name="properties">
      <xsd:complexType>
        <xsd:sequence>
          <xsd:element name="documentManagement">
            <xsd:complexType>
              <xsd:all>
                <xsd:element ref="ns1:Level"/>
                <xsd:element ref="ns1:Category"/>
                <xsd:element ref="ns1:Material_x0020_Type"/>
                <xsd:element ref="ns3:_DCDateModified"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b258c7-9c72-463b-80f6-91d061ebb25d" elementFormDefault="qualified">
    <xsd:import namespace="http://schemas.microsoft.com/office/2006/documentManagement/types"/>
    <xsd:import namespace="http://schemas.microsoft.com/office/infopath/2007/PartnerControls"/>
    <xsd:element name="Level" ma:index="0"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5" nillable="true" ma:displayName="Date Modified" ma:description="The date on which this resource was last modified" ma:format="DateTime" ma:internalName="_DCDateModified">
      <xsd:simpleType>
        <xsd:restriction base="dms:DateTime"/>
      </xsd:simpleType>
    </xsd:element>
    <xsd:element name="_Version" ma:index="6"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aterial_x0020_Type xmlns="f9b258c7-9c72-463b-80f6-91d061ebb25d">Demos</Material_x0020_Type>
    <_Version xmlns="http://schemas.microsoft.com/sharepoint/v3/fields" xsi:nil="true"/>
    <_DCDateModified xmlns="http://schemas.microsoft.com/sharepoint/v3/fields" xsi:nil="true"/>
    <Level xmlns="f9b258c7-9c72-463b-80f6-91d061ebb25d">L1</Level>
    <Category xmlns="f9b258c7-9c72-463b-80f6-91d061ebb25d">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09F67B-E684-47C9-A51D-32C717676607}"/>
</file>

<file path=customXml/itemProps2.xml><?xml version="1.0" encoding="utf-8"?>
<ds:datastoreItem xmlns:ds="http://schemas.openxmlformats.org/officeDocument/2006/customXml" ds:itemID="{E63433B7-998A-4D4C-91CD-BC966B06FCAD}"/>
</file>

<file path=customXml/itemProps3.xml><?xml version="1.0" encoding="utf-8"?>
<ds:datastoreItem xmlns:ds="http://schemas.openxmlformats.org/officeDocument/2006/customXml" ds:itemID="{E6D7665F-8C87-49F1-94B0-6D13FB5E127F}"/>
</file>

<file path=docProps/app.xml><?xml version="1.0" encoding="utf-8"?>
<Properties xmlns="http://schemas.openxmlformats.org/officeDocument/2006/extended-properties" xmlns:vt="http://schemas.openxmlformats.org/officeDocument/2006/docPropsVTypes">
  <Template/>
  <TotalTime>2287</TotalTime>
  <Words>301</Words>
  <Application>Microsoft Office PowerPoint</Application>
  <PresentationFormat>On-screen Show (4:3)</PresentationFormat>
  <Paragraphs>117</Paragraphs>
  <Slides>12</Slides>
  <Notes>12</Notes>
  <HiddenSlides>1</HiddenSlides>
  <MMClips>0</MMClips>
  <ScaleCrop>false</ScaleCrop>
  <HeadingPairs>
    <vt:vector size="8" baseType="variant">
      <vt:variant>
        <vt:lpstr>Fonts Used</vt:lpstr>
      </vt:variant>
      <vt:variant>
        <vt:i4>5</vt:i4>
      </vt:variant>
      <vt:variant>
        <vt:lpstr>Theme</vt:lpstr>
      </vt:variant>
      <vt:variant>
        <vt:i4>7</vt:i4>
      </vt:variant>
      <vt:variant>
        <vt:lpstr>Embedded OLE Servers</vt:lpstr>
      </vt:variant>
      <vt:variant>
        <vt:i4>1</vt:i4>
      </vt:variant>
      <vt:variant>
        <vt:lpstr>Slide Titles</vt:lpstr>
      </vt:variant>
      <vt:variant>
        <vt:i4>12</vt:i4>
      </vt:variant>
    </vt:vector>
  </HeadingPairs>
  <TitlesOfParts>
    <vt:vector size="25" baseType="lpstr">
      <vt:lpstr>Arial</vt:lpstr>
      <vt:lpstr>Calibri</vt:lpstr>
      <vt:lpstr>Georgia</vt:lpstr>
      <vt:lpstr>Verdana</vt:lpstr>
      <vt:lpstr>Wingdings</vt:lpstr>
      <vt:lpstr>Section slides</vt:lpstr>
      <vt:lpstr>Content Layouts</vt:lpstr>
      <vt:lpstr>Content and Image Layouts</vt:lpstr>
      <vt:lpstr>1_Section slides</vt:lpstr>
      <vt:lpstr>1_Content Layouts</vt:lpstr>
      <vt:lpstr>1_Content and Image Layouts</vt:lpstr>
      <vt:lpstr>2_Section slides</vt:lpstr>
      <vt:lpstr>think-cell Slide</vt:lpstr>
      <vt:lpstr>PowerPoint Presentation</vt:lpstr>
      <vt:lpstr>Document History</vt:lpstr>
      <vt:lpstr>Course Goals and Non Goals</vt:lpstr>
      <vt:lpstr>Pre-requisites</vt:lpstr>
      <vt:lpstr>Intended Audience</vt:lpstr>
      <vt:lpstr>Day Wise Schedule</vt:lpstr>
      <vt:lpstr>Day Wise Schedule</vt:lpstr>
      <vt:lpstr>Table of Contents</vt:lpstr>
      <vt:lpstr>Table of Contents</vt:lpstr>
      <vt:lpstr>References</vt:lpstr>
      <vt:lpstr>Next Step Courses (if applicable)</vt:lpstr>
      <vt:lpstr>Other Parallel Technology Areas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ClassBook-Lesson0</dc:title>
  <dc:creator>Nithin P Thulaseedharan</dc:creator>
  <cp:lastModifiedBy>Srivastava, Vaishali</cp:lastModifiedBy>
  <cp:revision>120</cp:revision>
  <dcterms:created xsi:type="dcterms:W3CDTF">2014-04-28T11:21:39Z</dcterms:created>
  <dcterms:modified xsi:type="dcterms:W3CDTF">2018-04-23T11:16:56Z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0x010100A0AE62D972F90F4BABD1137CCFB20CA1</vt:lpwstr>
  </property>
</Properties>
</file>